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2965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086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402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90962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5588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89189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25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30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548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177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353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9300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000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003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63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857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878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4B65A8-791A-4CCF-B464-972B0BB0F146}" type="datetimeFigureOut">
              <a:rPr lang="ru-RU" smtClean="0"/>
              <a:pPr/>
              <a:t>23.03.2015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DA049B-D7E3-4CDA-A448-19CFB57124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6993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isdoms.ru/avt/b204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63" y="4363765"/>
            <a:ext cx="8897483" cy="1507067"/>
          </a:xfrm>
        </p:spPr>
        <p:txBody>
          <a:bodyPr>
            <a:normAutofit/>
          </a:bodyPr>
          <a:lstStyle/>
          <a:p>
            <a:r>
              <a:rPr lang="ru-RU" sz="45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в феврале 2015</a:t>
            </a:r>
            <a:endParaRPr lang="ru-RU" sz="45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4044" y="2060154"/>
            <a:ext cx="9044848" cy="1608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С </a:t>
            </a: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 пор как существует мирозданье,</a:t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Такого нет, кто б не нуждался в знанье.</a:t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мы ни возьмем язык и век,</a:t>
            </a:r>
            <a:b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стремится к знанью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человек…»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Рудаки</a:t>
            </a:r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dirty="0">
                <a:hlinkClick r:id="rId2"/>
              </a:rPr>
              <a:t/>
            </a:r>
            <a:br>
              <a:rPr lang="ru-RU" sz="2800" dirty="0">
                <a:hlinkClick r:id="rId2"/>
              </a:rPr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 </a:t>
            </a:r>
          </a:p>
          <a:p>
            <a:pPr marL="0" indent="0">
              <a:buNone/>
            </a:pPr>
            <a:endParaRPr lang="ru-RU" sz="2800" i="1" u="sng" dirty="0"/>
          </a:p>
        </p:txBody>
      </p:sp>
    </p:spTree>
    <p:extLst>
      <p:ext uri="{BB962C8B-B14F-4D97-AF65-F5344CB8AC3E}">
        <p14:creationId xmlns="" xmlns:p14="http://schemas.microsoft.com/office/powerpoint/2010/main" val="2116754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3844"/>
    </mc:Choice>
    <mc:Fallback>
      <p:transition advTm="138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337" y="297456"/>
            <a:ext cx="8416887" cy="352539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 строя и песни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«Равняемся на прадедов и дедов!»,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 дню защитника отечества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70-летию великой победы,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6 классы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636" y="4004631"/>
            <a:ext cx="3744569" cy="2610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6 «В»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5 «Б»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6 «А»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6 «С»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181" b="20482"/>
          <a:stretch/>
        </p:blipFill>
        <p:spPr>
          <a:xfrm>
            <a:off x="4002795" y="4134843"/>
            <a:ext cx="8189205" cy="272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59" t="34859" b="22409"/>
          <a:stretch/>
        </p:blipFill>
        <p:spPr>
          <a:xfrm>
            <a:off x="6803248" y="1597445"/>
            <a:ext cx="5231662" cy="222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19338853"/>
      </p:ext>
    </p:extLst>
  </p:cSld>
  <p:clrMapOvr>
    <a:masterClrMapping/>
  </p:clrMapOvr>
  <p:transition spd="slow" advTm="17063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1281" y="110169"/>
            <a:ext cx="8534400" cy="3536415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 строя и песни</a:t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«шире шаг!»,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 дню защитника отечества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70-летию великой победы.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4 классы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февраля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553" y="2440237"/>
            <a:ext cx="6630988" cy="2412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 «Б», 3 «В», 4 «С» классы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3 «Д», 4 «В» классы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место 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4 «А» класс</a:t>
            </a:r>
            <a:endParaRPr lang="ru-RU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56" t="39839" r="13654" b="23213"/>
          <a:stretch/>
        </p:blipFill>
        <p:spPr>
          <a:xfrm>
            <a:off x="5028845" y="4043190"/>
            <a:ext cx="6891406" cy="2699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3806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3080">
        <p14:reveal/>
      </p:transition>
    </mc:Choice>
    <mc:Fallback>
      <p:transition spd="slow" advTm="13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57" y="341523"/>
            <a:ext cx="8534400" cy="4777854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традиционной японской живописи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Суми-э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ТРОПОЮ БОДХИДХАРМЫ 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юбилею с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М.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Болховитина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художника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февраля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68"/>
          <a:stretch/>
        </p:blipFill>
        <p:spPr>
          <a:xfrm>
            <a:off x="7372350" y="2063745"/>
            <a:ext cx="4819650" cy="305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732" r="11365" b="20096"/>
          <a:stretch/>
        </p:blipFill>
        <p:spPr>
          <a:xfrm>
            <a:off x="3720946" y="4101551"/>
            <a:ext cx="4982378" cy="275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38753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1142" y="0"/>
            <a:ext cx="8534400" cy="402238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Первенство Пермского края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киокусинкай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карате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отборочные на чемпионат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Нытва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70" y="3252575"/>
            <a:ext cx="5596568" cy="314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7" t="8304" r="13267"/>
          <a:stretch/>
        </p:blipFill>
        <p:spPr>
          <a:xfrm>
            <a:off x="313310" y="479844"/>
            <a:ext cx="3918369" cy="337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32576101"/>
      </p:ext>
    </p:extLst>
  </p:cSld>
  <p:clrMapOvr>
    <a:masterClrMapping/>
  </p:clrMapOvr>
  <p:transition spd="slow" advTm="6096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655" y="99151"/>
            <a:ext cx="10839431" cy="3778786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заключён двусторонний договор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социальном партнёрстве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Школы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№32 и ГУ МЧС России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Пермскому краю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659" y="2788491"/>
            <a:ext cx="5765602" cy="39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261" y="99151"/>
            <a:ext cx="2399739" cy="238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14997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946">
        <p:circle/>
      </p:transition>
    </mc:Choice>
    <mc:Fallback>
      <p:transition spd="slow" advTm="694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3002" y="-561861"/>
            <a:ext cx="8534400" cy="540928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17-я специализированная выставка учебных заведений «Образование и карьера – 2015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Выставочный центр </a:t>
            </a:r>
            <a:b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«Пермская ярмарка»</a:t>
            </a:r>
            <a:b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– 15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5" y="220338"/>
            <a:ext cx="3598967" cy="268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5" t="19599" r="7445" b="18555"/>
          <a:stretch/>
        </p:blipFill>
        <p:spPr>
          <a:xfrm>
            <a:off x="6995710" y="4244784"/>
            <a:ext cx="5056743" cy="261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93" b="13692"/>
          <a:stretch/>
        </p:blipFill>
        <p:spPr>
          <a:xfrm>
            <a:off x="2932991" y="4244784"/>
            <a:ext cx="3767770" cy="271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94" r="11580" b="3280"/>
          <a:stretch/>
        </p:blipFill>
        <p:spPr>
          <a:xfrm>
            <a:off x="5820" y="3126140"/>
            <a:ext cx="2927171" cy="344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83701246"/>
      </p:ext>
    </p:extLst>
  </p:cSld>
  <p:clrMapOvr>
    <a:masterClrMapping/>
  </p:clrMapOvr>
  <p:transition spd="slow" advTm="7079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823" y="3933022"/>
            <a:ext cx="10938584" cy="2546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Интеллектуальная игра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Брейн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ринг»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«Российская армия»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посвященная Дню защитника отечества.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– 8 классы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6444" y="0"/>
            <a:ext cx="4935556" cy="29194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7 «А» класс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8 «Б» класс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8 «А»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782"/>
          <a:stretch/>
        </p:blipFill>
        <p:spPr>
          <a:xfrm>
            <a:off x="321906" y="190041"/>
            <a:ext cx="6651771" cy="345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9497527"/>
      </p:ext>
    </p:extLst>
  </p:cSld>
  <p:clrMapOvr>
    <a:masterClrMapping/>
  </p:clrMapOvr>
  <p:transition spd="slow" advTm="11963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05" y="-583893"/>
            <a:ext cx="8063182" cy="4087257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Краевой конкурс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«Письмо солдату – 2015»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«вектор дружбы»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37" y="2334656"/>
            <a:ext cx="5338229" cy="354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9" y="3590579"/>
            <a:ext cx="4581374" cy="305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58327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5080">
        <p14:reveal/>
      </p:transition>
    </mc:Choice>
    <mc:Fallback>
      <p:transition spd="slow" advTm="5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86" y="3150824"/>
            <a:ext cx="8534400" cy="3581705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рисунков ко Дню защитника отечества.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начальная школа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785"/>
          <a:stretch/>
        </p:blipFill>
        <p:spPr>
          <a:xfrm>
            <a:off x="5652768" y="181519"/>
            <a:ext cx="4577865" cy="3022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8" y="149566"/>
            <a:ext cx="4371631" cy="3086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468"/>
          <a:stretch/>
        </p:blipFill>
        <p:spPr>
          <a:xfrm>
            <a:off x="8343470" y="3265906"/>
            <a:ext cx="3240709" cy="346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40781937"/>
      </p:ext>
    </p:extLst>
  </p:cSld>
  <p:clrMapOvr>
    <a:masterClrMapping/>
  </p:clrMapOvr>
  <p:transition spd="slow" advTm="608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0293" y="190753"/>
            <a:ext cx="8534400" cy="2916003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Военизированная эстафета,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посвященная Дню защитника отечества.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11 классы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февраля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439" y="4043190"/>
            <a:ext cx="4109292" cy="2434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9 «Б»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10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место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11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76" b="31972"/>
          <a:stretch/>
        </p:blipFill>
        <p:spPr>
          <a:xfrm>
            <a:off x="3789804" y="4197427"/>
            <a:ext cx="8195675" cy="244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01" t="15653" b="19967"/>
          <a:stretch/>
        </p:blipFill>
        <p:spPr>
          <a:xfrm>
            <a:off x="286439" y="190753"/>
            <a:ext cx="2445744" cy="338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17" t="23366" r="11829" b="17439"/>
          <a:stretch/>
        </p:blipFill>
        <p:spPr>
          <a:xfrm>
            <a:off x="3350293" y="1452930"/>
            <a:ext cx="2820316" cy="259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807671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9164">
        <p:split orient="vert"/>
      </p:transition>
    </mc:Choice>
    <mc:Fallback>
      <p:transition spd="slow" advTm="91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171</TotalTime>
  <Words>176</Words>
  <Application>Microsoft Office PowerPoint</Application>
  <PresentationFormat>Произвольный</PresentationFormat>
  <Paragraphs>28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Сектор</vt:lpstr>
      <vt:lpstr>Школа в феврале 2015</vt:lpstr>
      <vt:lpstr>Выставка традиционной японской живописи «Суми-э»  « ТРОПОЮ БОДХИДХАРМЫ »  к юбилею с. М. Болховитина  Дом художника 6 февраля </vt:lpstr>
      <vt:lpstr>Первенство Пермского края  по киокусинкай карате отборочные на чемпионат рФ  г. Нытва 8 февраля</vt:lpstr>
      <vt:lpstr>заключён двусторонний договор  о социальном партнёрстве  Школы №32 и ГУ МЧС России  по Пермскому краю.   9 февраля</vt:lpstr>
      <vt:lpstr>17-я специализированная выставка учебных заведений «Образование и карьера – 2015» Выставочный центр  «Пермская ярмарка»  12 – 15 февраля</vt:lpstr>
      <vt:lpstr>Интеллектуальная игра «Брейн ринг» «Российская армия», посвященная Дню защитника отечества. 7 – 8 классы  17 февраля</vt:lpstr>
      <vt:lpstr>Краевой конкурс  «Письмо солдату – 2015» организация «вектор дружбы»  19 февраля</vt:lpstr>
      <vt:lpstr>Выставка рисунков ко Дню защитника отечества. начальная школа  21 февраля</vt:lpstr>
      <vt:lpstr>Военизированная эстафета, посвященная Дню защитника отечества. 9 – 11 классы  24 февраля</vt:lpstr>
      <vt:lpstr>Смотр строя и песни «Равняемся на прадедов и дедов!», посвященный дню защитника отечества и 70-летию великой победы, 5 – 6 классы 25 февраля</vt:lpstr>
      <vt:lpstr>Смотр строя и песни «шире шаг!», посвященный дню защитника отечества и 70-летию великой победы. 3 – 4 классы 26 февраля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февраль</dc:title>
  <dc:creator>radio</dc:creator>
  <cp:lastModifiedBy>Гликсон_А_М</cp:lastModifiedBy>
  <cp:revision>56</cp:revision>
  <dcterms:created xsi:type="dcterms:W3CDTF">2015-03-11T02:56:57Z</dcterms:created>
  <dcterms:modified xsi:type="dcterms:W3CDTF">2015-03-23T05:15:12Z</dcterms:modified>
</cp:coreProperties>
</file>